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BE0B-CC12-4497-94DE-9F3599ED5656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5664-82E3-4E10-9979-EA57E0132E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alpha val="4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VIKERKAAREVÄRVID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Laused vikerkaare värvide järjekorra meelde jätmiseks</a:t>
            </a:r>
          </a:p>
          <a:p>
            <a:r>
              <a:rPr lang="et-E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Kärt Kase</a:t>
            </a:r>
            <a:endParaRPr lang="et-E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t-EE" sz="4400" b="1" spc="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PISIKE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OSKAR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KALLAS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RIISI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SINISE-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TRIIBULISELE</a:t>
            </a:r>
          </a:p>
          <a:p>
            <a:pPr algn="ctr">
              <a:buNone/>
            </a:pPr>
            <a:r>
              <a:rPr lang="et-EE" sz="4400" b="1" spc="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LAUDLINALE</a:t>
            </a:r>
            <a:r>
              <a:rPr lang="et-EE" sz="4400" b="1" spc="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spc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PÄIKE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t-EE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KOLLANE 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RATAS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SINISES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TAEVAS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t-EE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LEHVIMAS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PEREMEES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OOTAB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KITSELT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RAHA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SULANE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TEMALT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LIHA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PUNANE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ORANŽ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KOLLANE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ROHELINE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SININE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TUMESININE</a:t>
            </a:r>
          </a:p>
          <a:p>
            <a:pPr algn="ctr">
              <a:buNone/>
            </a:pPr>
            <a:r>
              <a:rPr lang="et-EE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LILLA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VIKERKAAREVÄRVID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VIKERKAAREVÄRVID</dc:title>
  <dc:creator>User</dc:creator>
  <cp:lastModifiedBy>User</cp:lastModifiedBy>
  <cp:revision>4</cp:revision>
  <dcterms:created xsi:type="dcterms:W3CDTF">2014-06-14T06:46:42Z</dcterms:created>
  <dcterms:modified xsi:type="dcterms:W3CDTF">2014-06-14T07:08:01Z</dcterms:modified>
</cp:coreProperties>
</file>